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iki/%D8%A7%D9%84%D8%B9%D9%85%D8%A7%D8%B1%D8%A9_(%D8%AA%D9%88%D8%B6%D9%8A%D8%AD)" TargetMode="External"/><Relationship Id="rId2" Type="http://schemas.openxmlformats.org/officeDocument/2006/relationships/hyperlink" Target="https://ar.wikipedia.org/wiki/%D8%A7%D9%84%D8%B3%D9%87%D9%84_%D8%A7%D9%84%D8%B1%D8%B3%D9%88%D8%A8%D9%8A_(%D8%A7%D9%84%D8%B9%D8%B1%D8%A7%D9%82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r.wikipedia.org/wiki/%D8%A7%D9%84%D8%A8%D8%B5%D8%B1%D8%A9" TargetMode="External"/><Relationship Id="rId4" Type="http://schemas.openxmlformats.org/officeDocument/2006/relationships/hyperlink" Target="https://ar.wikipedia.org/wiki/%D8%A7%D9%84%D9%86%D8%A7%D8%B5%D8%B1%D9%8A%D8%A9_(%D8%AA%D9%88%D8%B6%D9%8A%D8%AD)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iki/%D9%85%D9%88%D9%82%D8%B9_%D8%AA%D8%B1%D8%A7%D8%AB_%D8%B9%D8%A7%D9%84%D9%85%D9%8A" TargetMode="External"/><Relationship Id="rId2" Type="http://schemas.openxmlformats.org/officeDocument/2006/relationships/hyperlink" Target="https://ar.wikipedia.org/wiki/%D9%8A%D9%88%D9%86%D8%B3%D9%83%D9%8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.wikipedia.org/wiki/%D8%A7%D9%84%D9%88%D8%B1%D9%83%D8%A7%D8%A1" TargetMode="External"/><Relationship Id="rId5" Type="http://schemas.openxmlformats.org/officeDocument/2006/relationships/hyperlink" Target="https://ar.wikipedia.org/wiki/%D8%A5%D8%B1%D9%8A%D8%AF%D9%88" TargetMode="External"/><Relationship Id="rId4" Type="http://schemas.openxmlformats.org/officeDocument/2006/relationships/hyperlink" Target="https://ar.wikipedia.org/wiki/%D8%A3%D9%88%D8%B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المحاضره الثالثه </a:t>
            </a:r>
            <a:br>
              <a:rPr lang="ar-IQ" dirty="0" smtClean="0"/>
            </a:br>
            <a:r>
              <a:rPr lang="ar-IQ" dirty="0" smtClean="0"/>
              <a:t>استزراع الاهوار العملي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791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أهوار العراق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en-US" sz="2000" dirty="0" err="1"/>
              <a:t>هي</a:t>
            </a:r>
            <a:r>
              <a:rPr lang="en-US" sz="2000" dirty="0"/>
              <a:t> </a:t>
            </a:r>
            <a:r>
              <a:rPr lang="en-US" sz="2000" dirty="0" err="1"/>
              <a:t>مجموعة</a:t>
            </a:r>
            <a:r>
              <a:rPr lang="en-US" sz="2000" dirty="0"/>
              <a:t> </a:t>
            </a:r>
            <a:r>
              <a:rPr lang="en-US" sz="2000" dirty="0" err="1"/>
              <a:t>المسطحات</a:t>
            </a:r>
            <a:r>
              <a:rPr lang="en-US" sz="2000" dirty="0"/>
              <a:t> </a:t>
            </a:r>
            <a:r>
              <a:rPr lang="en-US" sz="2000" dirty="0" err="1"/>
              <a:t>المائية</a:t>
            </a:r>
            <a:r>
              <a:rPr lang="en-US" sz="2000" dirty="0"/>
              <a:t> </a:t>
            </a:r>
            <a:r>
              <a:rPr lang="en-US" sz="2000" dirty="0" err="1"/>
              <a:t>التي</a:t>
            </a:r>
            <a:r>
              <a:rPr lang="en-US" sz="2000" dirty="0"/>
              <a:t> </a:t>
            </a:r>
            <a:r>
              <a:rPr lang="en-US" sz="2000" dirty="0" err="1"/>
              <a:t>تغطي</a:t>
            </a:r>
            <a:r>
              <a:rPr lang="en-US" sz="2000" dirty="0"/>
              <a:t> </a:t>
            </a:r>
            <a:r>
              <a:rPr lang="en-US" sz="2000" dirty="0" err="1"/>
              <a:t>الأراضي</a:t>
            </a:r>
            <a:r>
              <a:rPr lang="en-US" sz="2000" dirty="0"/>
              <a:t> </a:t>
            </a:r>
            <a:r>
              <a:rPr lang="en-US" sz="2000" dirty="0" err="1"/>
              <a:t>المنخفضة</a:t>
            </a:r>
            <a:r>
              <a:rPr lang="en-US" sz="2000" dirty="0"/>
              <a:t> </a:t>
            </a:r>
            <a:r>
              <a:rPr lang="en-US" sz="2000" dirty="0" err="1"/>
              <a:t>الواقعة</a:t>
            </a:r>
            <a:r>
              <a:rPr lang="en-US" sz="2000" dirty="0"/>
              <a:t> </a:t>
            </a:r>
            <a:r>
              <a:rPr lang="en-US" sz="2000" dirty="0" err="1"/>
              <a:t>في</a:t>
            </a:r>
            <a:r>
              <a:rPr lang="en-US" sz="2000" dirty="0"/>
              <a:t> </a:t>
            </a:r>
            <a:r>
              <a:rPr lang="en-US" sz="2000" dirty="0" err="1"/>
              <a:t>جنوبي</a:t>
            </a:r>
            <a:r>
              <a:rPr lang="en-US" sz="2000" dirty="0"/>
              <a:t> </a:t>
            </a:r>
            <a:r>
              <a:rPr lang="en-US" sz="2000" u="sng" dirty="0" err="1">
                <a:hlinkClick r:id="rId2" tooltip="السهل الرسوبي (العراق)"/>
              </a:rPr>
              <a:t>السهل</a:t>
            </a:r>
            <a:r>
              <a:rPr lang="en-US" sz="2000" u="sng" dirty="0">
                <a:hlinkClick r:id="rId2" tooltip="السهل الرسوبي (العراق)"/>
              </a:rPr>
              <a:t> </a:t>
            </a:r>
            <a:r>
              <a:rPr lang="en-US" sz="2000" u="sng" dirty="0" err="1">
                <a:hlinkClick r:id="rId2" tooltip="السهل الرسوبي (العراق)"/>
              </a:rPr>
              <a:t>الرسوبي</a:t>
            </a:r>
            <a:r>
              <a:rPr lang="en-US" sz="2000" dirty="0"/>
              <a:t> </a:t>
            </a:r>
            <a:r>
              <a:rPr lang="en-US" sz="2000" dirty="0" err="1"/>
              <a:t>العراقي</a:t>
            </a:r>
            <a:r>
              <a:rPr lang="en-US" sz="2000" dirty="0"/>
              <a:t>، </a:t>
            </a:r>
            <a:r>
              <a:rPr lang="en-US" sz="2000" dirty="0" err="1"/>
              <a:t>وتكون</a:t>
            </a:r>
            <a:r>
              <a:rPr lang="en-US" sz="2000" dirty="0"/>
              <a:t> </a:t>
            </a:r>
            <a:r>
              <a:rPr lang="en-US" sz="2000" dirty="0" err="1"/>
              <a:t>على</a:t>
            </a:r>
            <a:r>
              <a:rPr lang="en-US" sz="2000" dirty="0"/>
              <a:t> </a:t>
            </a:r>
            <a:r>
              <a:rPr lang="en-US" sz="2000" dirty="0" err="1"/>
              <a:t>شكل</a:t>
            </a:r>
            <a:r>
              <a:rPr lang="en-US" sz="2000" dirty="0"/>
              <a:t> </a:t>
            </a:r>
            <a:r>
              <a:rPr lang="en-US" sz="2000" dirty="0" err="1"/>
              <a:t>مثلث</a:t>
            </a:r>
            <a:r>
              <a:rPr lang="en-US" sz="2000" dirty="0"/>
              <a:t> </a:t>
            </a:r>
            <a:r>
              <a:rPr lang="en-US" sz="2000" dirty="0" err="1"/>
              <a:t>تقع</a:t>
            </a:r>
            <a:r>
              <a:rPr lang="en-US" sz="2000" dirty="0"/>
              <a:t> </a:t>
            </a:r>
            <a:r>
              <a:rPr lang="en-US" sz="2000" dirty="0" err="1"/>
              <a:t>مدن</a:t>
            </a:r>
            <a:r>
              <a:rPr lang="en-US" sz="2000" dirty="0"/>
              <a:t> </a:t>
            </a:r>
            <a:r>
              <a:rPr lang="en-US" sz="2000" u="sng" dirty="0" err="1">
                <a:hlinkClick r:id="rId3" tooltip="العمارة (توضيح)"/>
              </a:rPr>
              <a:t>العمارة</a:t>
            </a:r>
            <a:r>
              <a:rPr lang="en-US" sz="2000" dirty="0"/>
              <a:t> </a:t>
            </a:r>
            <a:r>
              <a:rPr lang="en-US" sz="2000" u="sng" dirty="0" err="1">
                <a:hlinkClick r:id="rId4" tooltip="الناصرية (توضيح)"/>
              </a:rPr>
              <a:t>والناصرية</a:t>
            </a:r>
            <a:r>
              <a:rPr lang="en-US" sz="2000" u="sng" dirty="0" err="1">
                <a:hlinkClick r:id="rId5" tooltip="البصرة"/>
              </a:rPr>
              <a:t>والبصرة</a:t>
            </a:r>
            <a:r>
              <a:rPr lang="en-US" sz="2000" dirty="0"/>
              <a:t> </a:t>
            </a:r>
            <a:r>
              <a:rPr lang="en-US" sz="2000" dirty="0" err="1"/>
              <a:t>على</a:t>
            </a:r>
            <a:r>
              <a:rPr lang="en-US" sz="2000" dirty="0"/>
              <a:t> </a:t>
            </a:r>
            <a:r>
              <a:rPr lang="en-US" sz="2000" dirty="0" err="1"/>
              <a:t>رؤوسه</a:t>
            </a:r>
            <a:r>
              <a:rPr lang="en-US" sz="2000" dirty="0"/>
              <a:t>. </a:t>
            </a:r>
            <a:r>
              <a:rPr lang="en-US" sz="2000" dirty="0" err="1"/>
              <a:t>وتتسع</a:t>
            </a:r>
            <a:r>
              <a:rPr lang="en-US" sz="2000" dirty="0"/>
              <a:t> </a:t>
            </a:r>
            <a:r>
              <a:rPr lang="en-US" sz="2000" dirty="0" err="1"/>
              <a:t>مساحة</a:t>
            </a:r>
            <a:r>
              <a:rPr lang="en-US" sz="2000" dirty="0"/>
              <a:t> </a:t>
            </a:r>
            <a:r>
              <a:rPr lang="en-US" sz="2000" dirty="0" err="1"/>
              <a:t>الأراضي</a:t>
            </a:r>
            <a:r>
              <a:rPr lang="en-US" sz="2000" dirty="0"/>
              <a:t> </a:t>
            </a:r>
            <a:r>
              <a:rPr lang="en-US" sz="2000" dirty="0" err="1"/>
              <a:t>المغطاة</a:t>
            </a:r>
            <a:r>
              <a:rPr lang="en-US" sz="2000" dirty="0"/>
              <a:t> </a:t>
            </a:r>
            <a:r>
              <a:rPr lang="en-US" sz="2000" dirty="0" err="1"/>
              <a:t>بالمياه</a:t>
            </a:r>
            <a:r>
              <a:rPr lang="en-US" sz="2000" dirty="0"/>
              <a:t> </a:t>
            </a:r>
            <a:r>
              <a:rPr lang="en-US" sz="2000" dirty="0" err="1"/>
              <a:t>وقت</a:t>
            </a:r>
            <a:r>
              <a:rPr lang="en-US" sz="2000" dirty="0"/>
              <a:t> </a:t>
            </a:r>
            <a:r>
              <a:rPr lang="en-US" sz="2000" dirty="0" err="1"/>
              <a:t>الفيضان</a:t>
            </a:r>
            <a:r>
              <a:rPr lang="en-US" sz="2000" dirty="0"/>
              <a:t> </a:t>
            </a:r>
            <a:r>
              <a:rPr lang="en-US" sz="2000" dirty="0" err="1"/>
              <a:t>في</a:t>
            </a:r>
            <a:r>
              <a:rPr lang="en-US" sz="2000" dirty="0"/>
              <a:t> </a:t>
            </a:r>
            <a:r>
              <a:rPr lang="en-US" sz="2000" dirty="0" err="1"/>
              <a:t>أواخر</a:t>
            </a:r>
            <a:r>
              <a:rPr lang="en-US" sz="2000" dirty="0"/>
              <a:t> </a:t>
            </a:r>
            <a:r>
              <a:rPr lang="en-US" sz="2000" dirty="0" err="1"/>
              <a:t>الشتاء</a:t>
            </a:r>
            <a:r>
              <a:rPr lang="en-US" sz="2000" dirty="0"/>
              <a:t> </a:t>
            </a:r>
            <a:r>
              <a:rPr lang="en-US" sz="2000" dirty="0" err="1"/>
              <a:t>وخلال</a:t>
            </a:r>
            <a:r>
              <a:rPr lang="en-US" sz="2000" dirty="0"/>
              <a:t> </a:t>
            </a:r>
            <a:r>
              <a:rPr lang="en-US" sz="2000" dirty="0" err="1"/>
              <a:t>الربيع</a:t>
            </a:r>
            <a:r>
              <a:rPr lang="en-US" sz="2000" dirty="0"/>
              <a:t> </a:t>
            </a:r>
            <a:r>
              <a:rPr lang="en-US" sz="2000" dirty="0" err="1"/>
              <a:t>وتتقلص</a:t>
            </a:r>
            <a:r>
              <a:rPr lang="en-US" sz="2000" dirty="0"/>
              <a:t> </a:t>
            </a:r>
            <a:r>
              <a:rPr lang="en-US" sz="2000" dirty="0" err="1"/>
              <a:t>أيام</a:t>
            </a:r>
            <a:r>
              <a:rPr lang="en-US" sz="2000" dirty="0"/>
              <a:t> </a:t>
            </a:r>
            <a:r>
              <a:rPr lang="en-US" sz="2000" dirty="0" err="1"/>
              <a:t>الصيهود</a:t>
            </a:r>
            <a:r>
              <a:rPr lang="en-US" sz="2000" dirty="0"/>
              <a:t>. </a:t>
            </a:r>
            <a:r>
              <a:rPr lang="en-US" sz="2000" dirty="0" err="1"/>
              <a:t>وتتراوح</a:t>
            </a:r>
            <a:r>
              <a:rPr lang="en-US" sz="2000" dirty="0"/>
              <a:t> </a:t>
            </a:r>
            <a:r>
              <a:rPr lang="en-US" sz="2000" dirty="0" err="1"/>
              <a:t>مساحتها</a:t>
            </a:r>
            <a:r>
              <a:rPr lang="en-US" sz="2000" dirty="0"/>
              <a:t> 35-40 </a:t>
            </a:r>
            <a:r>
              <a:rPr lang="en-US" sz="2000" dirty="0" err="1"/>
              <a:t>ألف</a:t>
            </a:r>
            <a:r>
              <a:rPr lang="en-US" sz="2000" dirty="0"/>
              <a:t> </a:t>
            </a:r>
            <a:r>
              <a:rPr lang="en-US" sz="2000" dirty="0" err="1"/>
              <a:t>كيلو</a:t>
            </a:r>
            <a:r>
              <a:rPr lang="en-US" sz="2000" dirty="0"/>
              <a:t> </a:t>
            </a:r>
            <a:r>
              <a:rPr lang="en-US" sz="2000" dirty="0" err="1"/>
              <a:t>متر</a:t>
            </a:r>
            <a:r>
              <a:rPr lang="en-US" sz="2000" dirty="0"/>
              <a:t> </a:t>
            </a:r>
            <a:r>
              <a:rPr lang="en-US" sz="2000" dirty="0" err="1"/>
              <a:t>مربع</a:t>
            </a:r>
            <a:r>
              <a:rPr lang="en-US" sz="2000" dirty="0"/>
              <a:t>.</a:t>
            </a:r>
          </a:p>
          <a:p>
            <a:pPr algn="r" rtl="1">
              <a:lnSpc>
                <a:spcPct val="20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4997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en-US" sz="2000" dirty="0" err="1"/>
              <a:t>وأطلق</a:t>
            </a:r>
            <a:r>
              <a:rPr lang="en-US" sz="2000" dirty="0"/>
              <a:t> </a:t>
            </a:r>
            <a:r>
              <a:rPr lang="en-US" sz="2000" dirty="0" err="1"/>
              <a:t>العرب</a:t>
            </a:r>
            <a:r>
              <a:rPr lang="en-US" sz="2000" dirty="0"/>
              <a:t> </a:t>
            </a:r>
            <a:r>
              <a:rPr lang="en-US" sz="2000" dirty="0" err="1"/>
              <a:t>الأوائل</a:t>
            </a:r>
            <a:r>
              <a:rPr lang="en-US" sz="2000" dirty="0"/>
              <a:t> </a:t>
            </a:r>
            <a:r>
              <a:rPr lang="en-US" sz="2000" dirty="0" err="1"/>
              <a:t>على</a:t>
            </a:r>
            <a:r>
              <a:rPr lang="en-US" sz="2000" dirty="0"/>
              <a:t> </a:t>
            </a:r>
            <a:r>
              <a:rPr lang="en-US" sz="2000" dirty="0" err="1"/>
              <a:t>هذه</a:t>
            </a:r>
            <a:r>
              <a:rPr lang="en-US" sz="2000" dirty="0"/>
              <a:t> </a:t>
            </a:r>
            <a:r>
              <a:rPr lang="en-US" sz="2000" dirty="0" err="1"/>
              <a:t>المناطق</a:t>
            </a:r>
            <a:r>
              <a:rPr lang="en-US" sz="2000" dirty="0"/>
              <a:t> </a:t>
            </a:r>
            <a:r>
              <a:rPr lang="en-US" sz="2000" dirty="0" err="1"/>
              <a:t>اسم</a:t>
            </a:r>
            <a:r>
              <a:rPr lang="en-US" sz="2000" dirty="0"/>
              <a:t> "</a:t>
            </a:r>
            <a:r>
              <a:rPr lang="en-US" sz="2000" dirty="0" err="1"/>
              <a:t>البطائح</a:t>
            </a:r>
            <a:r>
              <a:rPr lang="en-US" sz="2000" dirty="0"/>
              <a:t>"، </a:t>
            </a:r>
            <a:r>
              <a:rPr lang="en-US" sz="2000" dirty="0" err="1"/>
              <a:t>جمع</a:t>
            </a:r>
            <a:r>
              <a:rPr lang="en-US" sz="2000" dirty="0"/>
              <a:t> </a:t>
            </a:r>
            <a:r>
              <a:rPr lang="en-US" sz="2000" dirty="0" err="1"/>
              <a:t>بطيحة</a:t>
            </a:r>
            <a:r>
              <a:rPr lang="en-US" sz="2000" dirty="0"/>
              <a:t>، </a:t>
            </a:r>
            <a:r>
              <a:rPr lang="en-US" sz="2000" dirty="0" err="1"/>
              <a:t>لأن</a:t>
            </a:r>
            <a:r>
              <a:rPr lang="en-US" sz="2000" dirty="0"/>
              <a:t> </a:t>
            </a:r>
            <a:r>
              <a:rPr lang="en-US" sz="2000" dirty="0" err="1"/>
              <a:t>المياه</a:t>
            </a:r>
            <a:r>
              <a:rPr lang="en-US" sz="2000" dirty="0"/>
              <a:t> </a:t>
            </a:r>
            <a:r>
              <a:rPr lang="en-US" sz="2000" dirty="0" err="1"/>
              <a:t>تبطحت</a:t>
            </a:r>
            <a:r>
              <a:rPr lang="en-US" sz="2000" dirty="0"/>
              <a:t> </a:t>
            </a:r>
            <a:r>
              <a:rPr lang="en-US" sz="2000" dirty="0" err="1"/>
              <a:t>فيها</a:t>
            </a:r>
            <a:r>
              <a:rPr lang="en-US" sz="2000" dirty="0"/>
              <a:t>، </a:t>
            </a:r>
            <a:r>
              <a:rPr lang="en-US" sz="2000" dirty="0" err="1"/>
              <a:t>أي</a:t>
            </a:r>
            <a:r>
              <a:rPr lang="en-US" sz="2000" dirty="0"/>
              <a:t> </a:t>
            </a:r>
            <a:r>
              <a:rPr lang="en-US" sz="2000" dirty="0" err="1"/>
              <a:t>سالت</a:t>
            </a:r>
            <a:r>
              <a:rPr lang="en-US" sz="2000" dirty="0"/>
              <a:t> </a:t>
            </a:r>
            <a:r>
              <a:rPr lang="en-US" sz="2000" dirty="0" err="1"/>
              <a:t>واتسعت</a:t>
            </a:r>
            <a:r>
              <a:rPr lang="en-US" sz="2000" dirty="0"/>
              <a:t> </a:t>
            </a:r>
            <a:r>
              <a:rPr lang="en-US" sz="2000" dirty="0" err="1"/>
              <a:t>في</a:t>
            </a:r>
            <a:r>
              <a:rPr lang="en-US" sz="2000" dirty="0"/>
              <a:t> </a:t>
            </a:r>
            <a:r>
              <a:rPr lang="en-US" sz="2000" dirty="0" err="1"/>
              <a:t>الأرض</a:t>
            </a:r>
            <a:r>
              <a:rPr lang="en-US" sz="2000" dirty="0"/>
              <a:t> </a:t>
            </a:r>
            <a:r>
              <a:rPr lang="en-US" sz="2000" dirty="0" err="1"/>
              <a:t>وكان</a:t>
            </a:r>
            <a:r>
              <a:rPr lang="en-US" sz="2000" dirty="0"/>
              <a:t> </a:t>
            </a:r>
            <a:r>
              <a:rPr lang="en-US" sz="2000" dirty="0" err="1"/>
              <a:t>ينبت</a:t>
            </a:r>
            <a:r>
              <a:rPr lang="en-US" sz="2000" dirty="0"/>
              <a:t> </a:t>
            </a:r>
            <a:r>
              <a:rPr lang="en-US" sz="2000" dirty="0" err="1"/>
              <a:t>فيها</a:t>
            </a:r>
            <a:r>
              <a:rPr lang="en-US" sz="2000" dirty="0"/>
              <a:t> </a:t>
            </a:r>
            <a:r>
              <a:rPr lang="en-US" sz="2000" u="sng" dirty="0" err="1"/>
              <a:t>القصب</a:t>
            </a:r>
            <a:r>
              <a:rPr lang="en-US" sz="2000" dirty="0" smtClean="0"/>
              <a:t>.</a:t>
            </a:r>
            <a:endParaRPr lang="ar-IQ" sz="2000" dirty="0" smtClean="0"/>
          </a:p>
          <a:p>
            <a:pPr algn="r" rtl="1">
              <a:lnSpc>
                <a:spcPct val="200000"/>
              </a:lnSpc>
            </a:pPr>
            <a:r>
              <a:rPr lang="en-US" sz="2000" u="sng" baseline="30000" dirty="0" smtClean="0"/>
              <a:t> </a:t>
            </a:r>
            <a:r>
              <a:rPr lang="en-US" sz="2000" dirty="0" err="1" smtClean="0"/>
              <a:t>في</a:t>
            </a:r>
            <a:r>
              <a:rPr lang="en-US" sz="2000" dirty="0" smtClean="0"/>
              <a:t> </a:t>
            </a:r>
            <a:r>
              <a:rPr lang="en-US" sz="2000" dirty="0" err="1"/>
              <a:t>يوم</a:t>
            </a:r>
            <a:r>
              <a:rPr lang="en-US" sz="2000" dirty="0"/>
              <a:t> 17 </a:t>
            </a:r>
            <a:r>
              <a:rPr lang="en-US" sz="2000" dirty="0" err="1"/>
              <a:t>يوليو</a:t>
            </a:r>
            <a:r>
              <a:rPr lang="en-US" sz="2000" dirty="0"/>
              <a:t> </a:t>
            </a:r>
            <a:r>
              <a:rPr lang="en-US" sz="2000" dirty="0" err="1"/>
              <a:t>تموز</a:t>
            </a:r>
            <a:r>
              <a:rPr lang="en-US" sz="2000" dirty="0"/>
              <a:t> 2016 </a:t>
            </a:r>
            <a:r>
              <a:rPr lang="en-US" sz="2000" dirty="0" err="1"/>
              <a:t>وافق</a:t>
            </a:r>
            <a:r>
              <a:rPr lang="en-US" sz="2000" dirty="0"/>
              <a:t> </a:t>
            </a:r>
            <a:r>
              <a:rPr lang="en-US" sz="2000" u="sng" dirty="0" err="1">
                <a:hlinkClick r:id="rId2" tooltip="يونسكو"/>
              </a:rPr>
              <a:t>اليونسكو</a:t>
            </a:r>
            <a:r>
              <a:rPr lang="en-US" sz="2000" dirty="0"/>
              <a:t> </a:t>
            </a:r>
            <a:r>
              <a:rPr lang="en-US" sz="2000" dirty="0" err="1"/>
              <a:t>على</a:t>
            </a:r>
            <a:r>
              <a:rPr lang="en-US" sz="2000" dirty="0"/>
              <a:t> </a:t>
            </a:r>
            <a:r>
              <a:rPr lang="en-US" sz="2000" dirty="0" err="1"/>
              <a:t>وضع</a:t>
            </a:r>
            <a:r>
              <a:rPr lang="en-US" sz="2000" dirty="0"/>
              <a:t> </a:t>
            </a:r>
            <a:r>
              <a:rPr lang="en-US" sz="2000" dirty="0" err="1"/>
              <a:t>الأهوار</a:t>
            </a:r>
            <a:r>
              <a:rPr lang="en-US" sz="2000" dirty="0"/>
              <a:t> </a:t>
            </a:r>
            <a:r>
              <a:rPr lang="en-US" sz="2000" dirty="0" err="1"/>
              <a:t>ضمن</a:t>
            </a:r>
            <a:r>
              <a:rPr lang="en-US" sz="2000" dirty="0"/>
              <a:t> </a:t>
            </a:r>
            <a:r>
              <a:rPr lang="en-US" sz="2000" u="sng" dirty="0" err="1">
                <a:hlinkClick r:id="rId3" tooltip="موقع تراث عالمي"/>
              </a:rPr>
              <a:t>لائحة</a:t>
            </a:r>
            <a:r>
              <a:rPr lang="en-US" sz="2000" u="sng" dirty="0">
                <a:hlinkClick r:id="rId3" tooltip="موقع تراث عالمي"/>
              </a:rPr>
              <a:t> </a:t>
            </a:r>
            <a:r>
              <a:rPr lang="en-US" sz="2000" u="sng" dirty="0" err="1">
                <a:hlinkClick r:id="rId3" tooltip="موقع تراث عالمي"/>
              </a:rPr>
              <a:t>التراث</a:t>
            </a:r>
            <a:r>
              <a:rPr lang="en-US" sz="2000" u="sng" dirty="0">
                <a:hlinkClick r:id="rId3" tooltip="موقع تراث عالمي"/>
              </a:rPr>
              <a:t> </a:t>
            </a:r>
            <a:r>
              <a:rPr lang="en-US" sz="2000" u="sng" dirty="0" err="1">
                <a:hlinkClick r:id="rId3" tooltip="موقع تراث عالمي"/>
              </a:rPr>
              <a:t>العالمي</a:t>
            </a:r>
            <a:r>
              <a:rPr lang="en-US" sz="2000" dirty="0"/>
              <a:t> </a:t>
            </a:r>
            <a:r>
              <a:rPr lang="en-US" sz="2000" dirty="0" err="1"/>
              <a:t>كمحمية</a:t>
            </a:r>
            <a:r>
              <a:rPr lang="en-US" sz="2000" dirty="0"/>
              <a:t> </a:t>
            </a:r>
            <a:r>
              <a:rPr lang="en-US" sz="2000" dirty="0" err="1"/>
              <a:t>طبيعية</a:t>
            </a:r>
            <a:r>
              <a:rPr lang="en-US" sz="2000" dirty="0"/>
              <a:t> </a:t>
            </a:r>
            <a:r>
              <a:rPr lang="en-US" sz="2000" dirty="0" err="1"/>
              <a:t>دولية</a:t>
            </a:r>
            <a:r>
              <a:rPr lang="en-US" sz="2000" dirty="0"/>
              <a:t> </a:t>
            </a:r>
            <a:r>
              <a:rPr lang="en-US" sz="2000" dirty="0" err="1"/>
              <a:t>بالإضافة</a:t>
            </a:r>
            <a:r>
              <a:rPr lang="en-US" sz="2000" dirty="0"/>
              <a:t> </a:t>
            </a:r>
            <a:r>
              <a:rPr lang="en-US" sz="2000" dirty="0" err="1"/>
              <a:t>إلى</a:t>
            </a:r>
            <a:r>
              <a:rPr lang="en-US" sz="2000" dirty="0"/>
              <a:t> </a:t>
            </a:r>
            <a:r>
              <a:rPr lang="en-US" sz="2000" dirty="0" err="1"/>
              <a:t>المدن</a:t>
            </a:r>
            <a:r>
              <a:rPr lang="en-US" sz="2000" dirty="0"/>
              <a:t> </a:t>
            </a:r>
            <a:r>
              <a:rPr lang="en-US" sz="2000" dirty="0" err="1"/>
              <a:t>الأثرية</a:t>
            </a:r>
            <a:r>
              <a:rPr lang="en-US" sz="2000" dirty="0"/>
              <a:t> </a:t>
            </a:r>
            <a:r>
              <a:rPr lang="en-US" sz="2000" dirty="0" err="1"/>
              <a:t>القديمة</a:t>
            </a:r>
            <a:r>
              <a:rPr lang="en-US" sz="2000" dirty="0"/>
              <a:t> </a:t>
            </a:r>
            <a:r>
              <a:rPr lang="en-US" sz="2000" dirty="0" err="1"/>
              <a:t>الموجودة</a:t>
            </a:r>
            <a:r>
              <a:rPr lang="en-US" sz="2000" dirty="0"/>
              <a:t> </a:t>
            </a:r>
            <a:r>
              <a:rPr lang="en-US" sz="2000" dirty="0" err="1"/>
              <a:t>بالقرب</a:t>
            </a:r>
            <a:r>
              <a:rPr lang="en-US" sz="2000" dirty="0"/>
              <a:t> </a:t>
            </a:r>
            <a:r>
              <a:rPr lang="en-US" sz="2000" dirty="0" err="1"/>
              <a:t>منها</a:t>
            </a:r>
            <a:r>
              <a:rPr lang="en-US" sz="2000" dirty="0"/>
              <a:t> </a:t>
            </a:r>
            <a:r>
              <a:rPr lang="en-US" sz="2000" dirty="0" err="1"/>
              <a:t>مثل</a:t>
            </a:r>
            <a:r>
              <a:rPr lang="en-US" sz="2000" dirty="0"/>
              <a:t> </a:t>
            </a:r>
            <a:r>
              <a:rPr lang="en-US" sz="2000" u="sng" dirty="0" err="1">
                <a:hlinkClick r:id="rId4" tooltip="أور"/>
              </a:rPr>
              <a:t>أور</a:t>
            </a:r>
            <a:r>
              <a:rPr lang="en-US" sz="2000" dirty="0"/>
              <a:t> و </a:t>
            </a:r>
            <a:r>
              <a:rPr lang="en-US" sz="2000" u="sng" dirty="0" err="1">
                <a:hlinkClick r:id="rId5" tooltip="إريدو"/>
              </a:rPr>
              <a:t>إريدو</a:t>
            </a:r>
            <a:r>
              <a:rPr lang="en-US" sz="2000" dirty="0"/>
              <a:t> و </a:t>
            </a:r>
            <a:r>
              <a:rPr lang="en-US" sz="2000" u="sng" dirty="0" err="1">
                <a:hlinkClick r:id="rId6" tooltip="الوركاء"/>
              </a:rPr>
              <a:t>الوركاء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87955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التقسيم</a:t>
            </a:r>
            <a:r>
              <a:rPr lang="en-US" dirty="0"/>
              <a:t> </a:t>
            </a:r>
            <a:r>
              <a:rPr lang="en-US" dirty="0" err="1"/>
              <a:t>الجغرافي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>
              <a:lnSpc>
                <a:spcPct val="200000"/>
              </a:lnSpc>
            </a:pPr>
            <a:r>
              <a:rPr lang="en-US" sz="2000" dirty="0" err="1"/>
              <a:t>الاهوار</a:t>
            </a:r>
            <a:r>
              <a:rPr lang="en-US" sz="2000" dirty="0"/>
              <a:t> </a:t>
            </a:r>
            <a:r>
              <a:rPr lang="en-US" sz="2000" dirty="0" err="1"/>
              <a:t>في</a:t>
            </a:r>
            <a:r>
              <a:rPr lang="en-US" sz="2000" dirty="0"/>
              <a:t> </a:t>
            </a:r>
            <a:r>
              <a:rPr lang="en-US" sz="2000" dirty="0" err="1" smtClean="0"/>
              <a:t>الجبايش</a:t>
            </a:r>
            <a:endParaRPr lang="ar-IQ" sz="2000" dirty="0" smtClean="0"/>
          </a:p>
          <a:p>
            <a:pPr lvl="0" algn="r" rtl="1">
              <a:lnSpc>
                <a:spcPct val="200000"/>
              </a:lnSpc>
            </a:pPr>
            <a:r>
              <a:rPr lang="en-US" sz="2000" dirty="0" err="1"/>
              <a:t>مجموعة</a:t>
            </a:r>
            <a:r>
              <a:rPr lang="en-US" sz="2000" dirty="0"/>
              <a:t> </a:t>
            </a:r>
            <a:r>
              <a:rPr lang="en-US" sz="2000" dirty="0" err="1"/>
              <a:t>الأهوار</a:t>
            </a:r>
            <a:r>
              <a:rPr lang="en-US" sz="2000" dirty="0"/>
              <a:t> </a:t>
            </a:r>
            <a:r>
              <a:rPr lang="en-US" sz="2000" dirty="0" err="1"/>
              <a:t>الواقعة</a:t>
            </a:r>
            <a:r>
              <a:rPr lang="en-US" sz="2000" dirty="0"/>
              <a:t> </a:t>
            </a:r>
            <a:r>
              <a:rPr lang="en-US" sz="2000" dirty="0" err="1"/>
              <a:t>شرقي</a:t>
            </a:r>
            <a:r>
              <a:rPr lang="en-US" sz="2000" dirty="0"/>
              <a:t> </a:t>
            </a:r>
            <a:r>
              <a:rPr lang="en-US" sz="2000" dirty="0" err="1"/>
              <a:t>نهر</a:t>
            </a:r>
            <a:r>
              <a:rPr lang="en-US" sz="2000" dirty="0"/>
              <a:t> </a:t>
            </a:r>
            <a:r>
              <a:rPr lang="en-US" sz="2000" dirty="0" err="1"/>
              <a:t>دجلة</a:t>
            </a:r>
            <a:r>
              <a:rPr lang="en-US" sz="2000" dirty="0"/>
              <a:t> </a:t>
            </a:r>
            <a:r>
              <a:rPr lang="en-US" sz="2000" dirty="0" err="1"/>
              <a:t>وأهمها</a:t>
            </a:r>
            <a:r>
              <a:rPr lang="en-US" sz="2000" dirty="0"/>
              <a:t> </a:t>
            </a:r>
            <a:r>
              <a:rPr lang="en-US" sz="2000" dirty="0" err="1"/>
              <a:t>الحويزة</a:t>
            </a:r>
            <a:r>
              <a:rPr lang="en-US" sz="2000" dirty="0"/>
              <a:t> </a:t>
            </a:r>
            <a:r>
              <a:rPr lang="en-US" sz="2000" dirty="0" err="1"/>
              <a:t>وتبلغ</a:t>
            </a:r>
            <a:r>
              <a:rPr lang="en-US" sz="2000" dirty="0"/>
              <a:t> </a:t>
            </a:r>
            <a:r>
              <a:rPr lang="en-US" sz="2000" dirty="0" err="1"/>
              <a:t>مساحتها</a:t>
            </a:r>
            <a:r>
              <a:rPr lang="en-US" sz="2000" dirty="0"/>
              <a:t> </a:t>
            </a:r>
            <a:r>
              <a:rPr lang="en-US" sz="2000" dirty="0" err="1"/>
              <a:t>داخل</a:t>
            </a:r>
            <a:r>
              <a:rPr lang="en-US" sz="2000" dirty="0"/>
              <a:t> </a:t>
            </a:r>
            <a:r>
              <a:rPr lang="en-US" sz="2000" dirty="0" err="1"/>
              <a:t>العراق</a:t>
            </a:r>
            <a:r>
              <a:rPr lang="en-US" sz="2000" dirty="0"/>
              <a:t> </a:t>
            </a:r>
            <a:r>
              <a:rPr lang="en-US" sz="2000" dirty="0" err="1"/>
              <a:t>نحو</a:t>
            </a:r>
            <a:r>
              <a:rPr lang="en-US" sz="2000" dirty="0"/>
              <a:t> 2863 </a:t>
            </a:r>
            <a:r>
              <a:rPr lang="en-US" sz="2000" dirty="0" err="1"/>
              <a:t>كيلومتراً</a:t>
            </a:r>
            <a:r>
              <a:rPr lang="en-US" sz="2000" dirty="0"/>
              <a:t> </a:t>
            </a:r>
            <a:r>
              <a:rPr lang="en-US" sz="2000" dirty="0" err="1"/>
              <a:t>مربعاً</a:t>
            </a:r>
            <a:r>
              <a:rPr lang="en-US" sz="2000" dirty="0"/>
              <a:t>.</a:t>
            </a:r>
          </a:p>
          <a:p>
            <a:pPr lvl="0" algn="r" rtl="1">
              <a:lnSpc>
                <a:spcPct val="200000"/>
              </a:lnSpc>
            </a:pPr>
            <a:r>
              <a:rPr lang="en-US" sz="2000" dirty="0" err="1"/>
              <a:t>الأهوار</a:t>
            </a:r>
            <a:r>
              <a:rPr lang="en-US" sz="2000" dirty="0"/>
              <a:t> </a:t>
            </a:r>
            <a:r>
              <a:rPr lang="en-US" sz="2000" dirty="0" err="1"/>
              <a:t>الواقعة</a:t>
            </a:r>
            <a:r>
              <a:rPr lang="en-US" sz="2000" dirty="0"/>
              <a:t> </a:t>
            </a:r>
            <a:r>
              <a:rPr lang="en-US" sz="2000" dirty="0" err="1"/>
              <a:t>غربي</a:t>
            </a:r>
            <a:r>
              <a:rPr lang="en-US" sz="2000" dirty="0"/>
              <a:t> </a:t>
            </a:r>
            <a:r>
              <a:rPr lang="en-US" sz="2000" dirty="0" err="1"/>
              <a:t>دجلة</a:t>
            </a:r>
            <a:r>
              <a:rPr lang="en-US" sz="2000" dirty="0"/>
              <a:t> </a:t>
            </a:r>
            <a:r>
              <a:rPr lang="en-US" sz="2000" dirty="0" err="1"/>
              <a:t>وأهمها</a:t>
            </a:r>
            <a:r>
              <a:rPr lang="en-US" sz="2000" dirty="0"/>
              <a:t> </a:t>
            </a:r>
            <a:r>
              <a:rPr lang="en-US" sz="2000" dirty="0" err="1"/>
              <a:t>هور</a:t>
            </a:r>
            <a:r>
              <a:rPr lang="en-US" sz="2000" dirty="0"/>
              <a:t> </a:t>
            </a:r>
            <a:r>
              <a:rPr lang="en-US" sz="2000" dirty="0" err="1"/>
              <a:t>الحمار</a:t>
            </a:r>
            <a:r>
              <a:rPr lang="en-US" sz="2000" dirty="0"/>
              <a:t> </a:t>
            </a:r>
            <a:r>
              <a:rPr lang="en-US" sz="2000" dirty="0" err="1"/>
              <a:t>الذي</a:t>
            </a:r>
            <a:r>
              <a:rPr lang="en-US" sz="2000" dirty="0"/>
              <a:t> </a:t>
            </a:r>
            <a:r>
              <a:rPr lang="en-US" sz="2000" dirty="0" err="1"/>
              <a:t>تبلغ</a:t>
            </a:r>
            <a:r>
              <a:rPr lang="en-US" sz="2000" dirty="0"/>
              <a:t> </a:t>
            </a:r>
            <a:r>
              <a:rPr lang="en-US" sz="2000" dirty="0" err="1"/>
              <a:t>مساحته</a:t>
            </a:r>
            <a:r>
              <a:rPr lang="en-US" sz="2000" dirty="0"/>
              <a:t> </a:t>
            </a:r>
            <a:r>
              <a:rPr lang="en-US" sz="2000" dirty="0" err="1"/>
              <a:t>نحو</a:t>
            </a:r>
            <a:r>
              <a:rPr lang="en-US" sz="2000" dirty="0"/>
              <a:t> 2441 </a:t>
            </a:r>
            <a:r>
              <a:rPr lang="en-US" sz="2000" dirty="0" err="1"/>
              <a:t>كيلومتراً</a:t>
            </a:r>
            <a:r>
              <a:rPr lang="en-US" sz="2000" dirty="0"/>
              <a:t> </a:t>
            </a:r>
            <a:r>
              <a:rPr lang="en-US" sz="2000" dirty="0" err="1"/>
              <a:t>مربعاً</a:t>
            </a:r>
            <a:r>
              <a:rPr lang="en-US" sz="2000" dirty="0"/>
              <a:t>.</a:t>
            </a:r>
          </a:p>
          <a:p>
            <a:pPr algn="r" rtl="1">
              <a:lnSpc>
                <a:spcPct val="200000"/>
              </a:lnSpc>
            </a:pPr>
            <a:r>
              <a:rPr lang="en-US" sz="2000" dirty="0" err="1"/>
              <a:t>أهوار</a:t>
            </a:r>
            <a:r>
              <a:rPr lang="en-US" sz="2000" dirty="0"/>
              <a:t> </a:t>
            </a:r>
            <a:r>
              <a:rPr lang="en-US" sz="2000" dirty="0" err="1"/>
              <a:t>الفرات</a:t>
            </a:r>
            <a:r>
              <a:rPr lang="en-US" sz="2000" dirty="0"/>
              <a:t> </a:t>
            </a:r>
            <a:r>
              <a:rPr lang="en-US" sz="2000" dirty="0" err="1"/>
              <a:t>التي</a:t>
            </a:r>
            <a:r>
              <a:rPr lang="en-US" sz="2000" dirty="0"/>
              <a:t> </a:t>
            </a:r>
            <a:r>
              <a:rPr lang="en-US" sz="2000" dirty="0" err="1"/>
              <a:t>تمتد</a:t>
            </a:r>
            <a:r>
              <a:rPr lang="en-US" sz="2000" dirty="0"/>
              <a:t> </a:t>
            </a:r>
            <a:r>
              <a:rPr lang="en-US" sz="2000" dirty="0" err="1"/>
              <a:t>من</a:t>
            </a:r>
            <a:r>
              <a:rPr lang="en-US" sz="2000" dirty="0"/>
              <a:t> </a:t>
            </a:r>
            <a:r>
              <a:rPr lang="en-US" sz="2000" dirty="0" err="1"/>
              <a:t>الخضر</a:t>
            </a:r>
            <a:r>
              <a:rPr lang="en-US" sz="2000" dirty="0"/>
              <a:t> </a:t>
            </a:r>
            <a:r>
              <a:rPr lang="en-US" sz="2000" dirty="0" err="1"/>
              <a:t>إلى</a:t>
            </a:r>
            <a:r>
              <a:rPr lang="en-US" sz="2000" dirty="0"/>
              <a:t> </a:t>
            </a:r>
            <a:r>
              <a:rPr lang="en-US" sz="2000" dirty="0" err="1"/>
              <a:t>الكفل</a:t>
            </a:r>
            <a:r>
              <a:rPr lang="en-US" sz="2000" dirty="0"/>
              <a:t> </a:t>
            </a:r>
            <a:r>
              <a:rPr lang="en-US" sz="2000" dirty="0" err="1"/>
              <a:t>بين</a:t>
            </a:r>
            <a:r>
              <a:rPr lang="en-US" sz="2000" dirty="0"/>
              <a:t> </a:t>
            </a:r>
            <a:r>
              <a:rPr lang="en-US" sz="2000" dirty="0" err="1"/>
              <a:t>فرعي</a:t>
            </a:r>
            <a:r>
              <a:rPr lang="en-US" sz="2000" dirty="0"/>
              <a:t> </a:t>
            </a:r>
            <a:r>
              <a:rPr lang="en-US" sz="2000" dirty="0" err="1"/>
              <a:t>الفرات</a:t>
            </a:r>
            <a:r>
              <a:rPr lang="en-US" sz="2000" dirty="0"/>
              <a:t> (</a:t>
            </a:r>
            <a:r>
              <a:rPr lang="en-US" sz="2000" dirty="0" err="1"/>
              <a:t>الحلة</a:t>
            </a:r>
            <a:r>
              <a:rPr lang="en-US" sz="2000" dirty="0"/>
              <a:t> </a:t>
            </a:r>
            <a:r>
              <a:rPr lang="en-US" sz="2000" dirty="0" err="1"/>
              <a:t>والهندية</a:t>
            </a:r>
            <a:r>
              <a:rPr lang="en-US" sz="2000" dirty="0"/>
              <a:t>). </a:t>
            </a:r>
            <a:r>
              <a:rPr lang="en-US" sz="2000" dirty="0" err="1"/>
              <a:t>وتتألف</a:t>
            </a:r>
            <a:r>
              <a:rPr lang="en-US" sz="2000" dirty="0"/>
              <a:t> </a:t>
            </a:r>
            <a:r>
              <a:rPr lang="en-US" sz="2000" dirty="0" err="1"/>
              <a:t>من</a:t>
            </a:r>
            <a:r>
              <a:rPr lang="en-US" sz="2000" dirty="0"/>
              <a:t> </a:t>
            </a:r>
            <a:r>
              <a:rPr lang="en-US" sz="2000" dirty="0" err="1"/>
              <a:t>عدد</a:t>
            </a:r>
            <a:r>
              <a:rPr lang="en-US" sz="2000" dirty="0"/>
              <a:t> </a:t>
            </a:r>
            <a:r>
              <a:rPr lang="en-US" sz="2000" dirty="0" err="1"/>
              <a:t>من</a:t>
            </a:r>
            <a:r>
              <a:rPr lang="en-US" sz="2000" dirty="0"/>
              <a:t> </a:t>
            </a:r>
            <a:r>
              <a:rPr lang="en-US" sz="2000" dirty="0" err="1"/>
              <a:t>الأهوار</a:t>
            </a:r>
            <a:r>
              <a:rPr lang="en-US" sz="2000" dirty="0"/>
              <a:t> </a:t>
            </a:r>
            <a:r>
              <a:rPr lang="en-US" sz="2000" dirty="0" err="1"/>
              <a:t>الصغيرة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1606164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</TotalTime>
  <Words>99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Tahoma</vt:lpstr>
      <vt:lpstr>Wingdings 3</vt:lpstr>
      <vt:lpstr>Wisp</vt:lpstr>
      <vt:lpstr>المحاضره الثالثه  استزراع الاهوار العملي</vt:lpstr>
      <vt:lpstr>أهوار العراق</vt:lpstr>
      <vt:lpstr>PowerPoint Presentation</vt:lpstr>
      <vt:lpstr>التقسيم الجغرافي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المحاضره الثالثه  استزراع الاهوار العملي</dc:title>
  <dc:creator>Lenovo</dc:creator>
  <cp:lastModifiedBy>Lenovo</cp:lastModifiedBy>
  <cp:revision>3</cp:revision>
  <dcterms:created xsi:type="dcterms:W3CDTF">2019-12-17T21:20:26Z</dcterms:created>
  <dcterms:modified xsi:type="dcterms:W3CDTF">2019-12-17T21:31:18Z</dcterms:modified>
</cp:coreProperties>
</file>